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embeddedFontLst>
    <p:embeddedFont>
      <p:font typeface="Playfair Display"/>
      <p:regular r:id="rId11"/>
      <p:bold r:id="rId12"/>
      <p:italic r:id="rId13"/>
      <p:boldItalic r:id="rId14"/>
    </p:embeddedFont>
    <p:embeddedFont>
      <p:font typeface="La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PlayfairDisplay-regular.fntdata"/><Relationship Id="rId10" Type="http://schemas.openxmlformats.org/officeDocument/2006/relationships/slide" Target="slides/slide6.xml"/><Relationship Id="rId13" Type="http://schemas.openxmlformats.org/officeDocument/2006/relationships/font" Target="fonts/PlayfairDisplay-italic.fntdata"/><Relationship Id="rId12" Type="http://schemas.openxmlformats.org/officeDocument/2006/relationships/font" Target="fonts/PlayfairDisplay-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Lato-regular.fntdata"/><Relationship Id="rId14" Type="http://schemas.openxmlformats.org/officeDocument/2006/relationships/font" Target="fonts/PlayfairDisplay-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Lato-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992950" y="992700"/>
            <a:ext cx="3158100" cy="3158100"/>
          </a:xfrm>
          <a:prstGeom prst="rect">
            <a:avLst/>
          </a:prstGeom>
          <a:noFill/>
          <a:ln cap="flat" cmpd="sng" w="28575">
            <a:solidFill>
              <a:schemeClr val="lt1"/>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096250" y="1627200"/>
            <a:ext cx="2951400" cy="1584300"/>
          </a:xfrm>
          <a:prstGeom prst="rect">
            <a:avLst/>
          </a:prstGeom>
        </p:spPr>
        <p:txBody>
          <a:bodyPr anchorCtr="0" anchor="ctr" bIns="91425" lIns="91425" rIns="91425" tIns="91425"/>
          <a:lstStyle>
            <a:lvl1pPr lvl="0" algn="ctr">
              <a:spcBef>
                <a:spcPts val="0"/>
              </a:spcBef>
              <a:buClr>
                <a:schemeClr val="lt1"/>
              </a:buClr>
              <a:buFont typeface="Lato"/>
              <a:defRPr>
                <a:solidFill>
                  <a:schemeClr val="lt1"/>
                </a:solidFill>
                <a:latin typeface="Lato"/>
                <a:ea typeface="Lato"/>
                <a:cs typeface="Lato"/>
                <a:sym typeface="Lato"/>
              </a:defRPr>
            </a:lvl1pPr>
            <a:lvl2pPr lvl="1" algn="ctr">
              <a:spcBef>
                <a:spcPts val="0"/>
              </a:spcBef>
              <a:buClr>
                <a:schemeClr val="lt1"/>
              </a:buClr>
              <a:buFont typeface="Lato"/>
              <a:defRPr>
                <a:solidFill>
                  <a:schemeClr val="lt1"/>
                </a:solidFill>
                <a:latin typeface="Lato"/>
                <a:ea typeface="Lato"/>
                <a:cs typeface="Lato"/>
                <a:sym typeface="Lato"/>
              </a:defRPr>
            </a:lvl2pPr>
            <a:lvl3pPr lvl="2" algn="ctr">
              <a:spcBef>
                <a:spcPts val="0"/>
              </a:spcBef>
              <a:buClr>
                <a:schemeClr val="lt1"/>
              </a:buClr>
              <a:buFont typeface="Lato"/>
              <a:defRPr>
                <a:solidFill>
                  <a:schemeClr val="lt1"/>
                </a:solidFill>
                <a:latin typeface="Lato"/>
                <a:ea typeface="Lato"/>
                <a:cs typeface="Lato"/>
                <a:sym typeface="Lato"/>
              </a:defRPr>
            </a:lvl3pPr>
            <a:lvl4pPr lvl="3" algn="ctr">
              <a:spcBef>
                <a:spcPts val="0"/>
              </a:spcBef>
              <a:buClr>
                <a:schemeClr val="lt1"/>
              </a:buClr>
              <a:buFont typeface="Lato"/>
              <a:defRPr>
                <a:solidFill>
                  <a:schemeClr val="lt1"/>
                </a:solidFill>
                <a:latin typeface="Lato"/>
                <a:ea typeface="Lato"/>
                <a:cs typeface="Lato"/>
                <a:sym typeface="Lato"/>
              </a:defRPr>
            </a:lvl4pPr>
            <a:lvl5pPr lvl="4" algn="ctr">
              <a:spcBef>
                <a:spcPts val="0"/>
              </a:spcBef>
              <a:buClr>
                <a:schemeClr val="lt1"/>
              </a:buClr>
              <a:buFont typeface="Lato"/>
              <a:defRPr>
                <a:solidFill>
                  <a:schemeClr val="lt1"/>
                </a:solidFill>
                <a:latin typeface="Lato"/>
                <a:ea typeface="Lato"/>
                <a:cs typeface="Lato"/>
                <a:sym typeface="Lato"/>
              </a:defRPr>
            </a:lvl5pPr>
            <a:lvl6pPr lvl="5" algn="ctr">
              <a:spcBef>
                <a:spcPts val="0"/>
              </a:spcBef>
              <a:buClr>
                <a:schemeClr val="lt1"/>
              </a:buClr>
              <a:buFont typeface="Lato"/>
              <a:defRPr>
                <a:solidFill>
                  <a:schemeClr val="lt1"/>
                </a:solidFill>
                <a:latin typeface="Lato"/>
                <a:ea typeface="Lato"/>
                <a:cs typeface="Lato"/>
                <a:sym typeface="Lato"/>
              </a:defRPr>
            </a:lvl6pPr>
            <a:lvl7pPr lvl="6" algn="ctr">
              <a:spcBef>
                <a:spcPts val="0"/>
              </a:spcBef>
              <a:buClr>
                <a:schemeClr val="lt1"/>
              </a:buClr>
              <a:buFont typeface="Lato"/>
              <a:defRPr>
                <a:solidFill>
                  <a:schemeClr val="lt1"/>
                </a:solidFill>
                <a:latin typeface="Lato"/>
                <a:ea typeface="Lato"/>
                <a:cs typeface="Lato"/>
                <a:sym typeface="Lato"/>
              </a:defRPr>
            </a:lvl7pPr>
            <a:lvl8pPr lvl="7" algn="ctr">
              <a:spcBef>
                <a:spcPts val="0"/>
              </a:spcBef>
              <a:buClr>
                <a:schemeClr val="lt1"/>
              </a:buClr>
              <a:buFont typeface="Lato"/>
              <a:defRPr>
                <a:solidFill>
                  <a:schemeClr val="lt1"/>
                </a:solidFill>
                <a:latin typeface="Lato"/>
                <a:ea typeface="Lato"/>
                <a:cs typeface="Lato"/>
                <a:sym typeface="Lato"/>
              </a:defRPr>
            </a:lvl8pPr>
            <a:lvl9pPr lvl="8" algn="ctr">
              <a:spcBef>
                <a:spcPts val="0"/>
              </a:spcBef>
              <a:buClr>
                <a:schemeClr val="lt1"/>
              </a:buClr>
              <a:buFont typeface="Lato"/>
              <a:defRPr>
                <a:solidFill>
                  <a:schemeClr val="lt1"/>
                </a:solidFill>
                <a:latin typeface="Lato"/>
                <a:ea typeface="Lato"/>
                <a:cs typeface="Lato"/>
                <a:sym typeface="Lato"/>
              </a:defRPr>
            </a:lvl9pPr>
          </a:lstStyle>
          <a:p/>
        </p:txBody>
      </p:sp>
      <p:sp>
        <p:nvSpPr>
          <p:cNvPr id="13" name="Shape 13"/>
          <p:cNvSpPr txBox="1"/>
          <p:nvPr>
            <p:ph idx="1" type="subTitle"/>
          </p:nvPr>
        </p:nvSpPr>
        <p:spPr>
          <a:xfrm>
            <a:off x="3096362" y="3266930"/>
            <a:ext cx="2951400" cy="701400"/>
          </a:xfrm>
          <a:prstGeom prst="rect">
            <a:avLst/>
          </a:prstGeom>
        </p:spPr>
        <p:txBody>
          <a:bodyPr anchorCtr="0" anchor="b" bIns="91425" lIns="91425" rIns="91425" tIns="91425"/>
          <a:lstStyle>
            <a:lvl1pPr lvl="0"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Shape 1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1233100"/>
            <a:ext cx="8520600" cy="1610100"/>
          </a:xfrm>
          <a:prstGeom prst="rect">
            <a:avLst/>
          </a:prstGeom>
        </p:spPr>
        <p:txBody>
          <a:bodyPr anchorCtr="0" anchor="b" bIns="91425" lIns="91425" rIns="91425" tIns="91425"/>
          <a:lstStyle>
            <a:lvl1pPr lvl="0" algn="ctr">
              <a:spcBef>
                <a:spcPts val="0"/>
              </a:spcBef>
              <a:buSzPct val="100000"/>
              <a:buFont typeface="Lato"/>
              <a:defRPr sz="10000">
                <a:latin typeface="Lato"/>
                <a:ea typeface="Lato"/>
                <a:cs typeface="Lato"/>
                <a:sym typeface="Lato"/>
              </a:defRPr>
            </a:lvl1pPr>
            <a:lvl2pPr lvl="1" algn="ctr">
              <a:spcBef>
                <a:spcPts val="0"/>
              </a:spcBef>
              <a:buSzPct val="100000"/>
              <a:buFont typeface="Lato"/>
              <a:defRPr sz="10000">
                <a:latin typeface="Lato"/>
                <a:ea typeface="Lato"/>
                <a:cs typeface="Lato"/>
                <a:sym typeface="Lato"/>
              </a:defRPr>
            </a:lvl2pPr>
            <a:lvl3pPr lvl="2" algn="ctr">
              <a:spcBef>
                <a:spcPts val="0"/>
              </a:spcBef>
              <a:buSzPct val="100000"/>
              <a:buFont typeface="Lato"/>
              <a:defRPr sz="10000">
                <a:latin typeface="Lato"/>
                <a:ea typeface="Lato"/>
                <a:cs typeface="Lato"/>
                <a:sym typeface="Lato"/>
              </a:defRPr>
            </a:lvl3pPr>
            <a:lvl4pPr lvl="3" algn="ctr">
              <a:spcBef>
                <a:spcPts val="0"/>
              </a:spcBef>
              <a:buSzPct val="100000"/>
              <a:buFont typeface="Lato"/>
              <a:defRPr sz="10000">
                <a:latin typeface="Lato"/>
                <a:ea typeface="Lato"/>
                <a:cs typeface="Lato"/>
                <a:sym typeface="Lato"/>
              </a:defRPr>
            </a:lvl4pPr>
            <a:lvl5pPr lvl="4" algn="ctr">
              <a:spcBef>
                <a:spcPts val="0"/>
              </a:spcBef>
              <a:buSzPct val="100000"/>
              <a:buFont typeface="Lato"/>
              <a:defRPr sz="10000">
                <a:latin typeface="Lato"/>
                <a:ea typeface="Lato"/>
                <a:cs typeface="Lato"/>
                <a:sym typeface="Lato"/>
              </a:defRPr>
            </a:lvl5pPr>
            <a:lvl6pPr lvl="5" algn="ctr">
              <a:spcBef>
                <a:spcPts val="0"/>
              </a:spcBef>
              <a:buSzPct val="100000"/>
              <a:buFont typeface="Lato"/>
              <a:defRPr sz="10000">
                <a:latin typeface="Lato"/>
                <a:ea typeface="Lato"/>
                <a:cs typeface="Lato"/>
                <a:sym typeface="Lato"/>
              </a:defRPr>
            </a:lvl6pPr>
            <a:lvl7pPr lvl="6" algn="ctr">
              <a:spcBef>
                <a:spcPts val="0"/>
              </a:spcBef>
              <a:buSzPct val="100000"/>
              <a:buFont typeface="Lato"/>
              <a:defRPr sz="10000">
                <a:latin typeface="Lato"/>
                <a:ea typeface="Lato"/>
                <a:cs typeface="Lato"/>
                <a:sym typeface="Lato"/>
              </a:defRPr>
            </a:lvl7pPr>
            <a:lvl8pPr lvl="7" algn="ctr">
              <a:spcBef>
                <a:spcPts val="0"/>
              </a:spcBef>
              <a:buSzPct val="100000"/>
              <a:buFont typeface="Lato"/>
              <a:defRPr sz="10000">
                <a:latin typeface="Lato"/>
                <a:ea typeface="Lato"/>
                <a:cs typeface="Lato"/>
                <a:sym typeface="Lato"/>
              </a:defRPr>
            </a:lvl8pPr>
            <a:lvl9pPr lvl="8" algn="ctr">
              <a:spcBef>
                <a:spcPts val="0"/>
              </a:spcBef>
              <a:buSzPct val="100000"/>
              <a:buFont typeface="Lato"/>
              <a:defRPr sz="10000">
                <a:latin typeface="Lato"/>
                <a:ea typeface="Lato"/>
                <a:cs typeface="Lato"/>
                <a:sym typeface="Lato"/>
              </a:defRPr>
            </a:lvl9pPr>
          </a:lstStyle>
          <a:p/>
        </p:txBody>
      </p:sp>
      <p:sp>
        <p:nvSpPr>
          <p:cNvPr id="51" name="Shape 51"/>
          <p:cNvSpPr txBox="1"/>
          <p:nvPr>
            <p:ph idx="1" type="body"/>
          </p:nvPr>
        </p:nvSpPr>
        <p:spPr>
          <a:xfrm>
            <a:off x="311700" y="2919450"/>
            <a:ext cx="85206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5" name="Shape 15"/>
        <p:cNvGrpSpPr/>
        <p:nvPr/>
      </p:nvGrpSpPr>
      <p:grpSpPr>
        <a:xfrm>
          <a:off x="0" y="0"/>
          <a:ext cx="0" cy="0"/>
          <a:chOff x="0" y="0"/>
          <a:chExt cx="0" cy="0"/>
        </a:xfrm>
      </p:grpSpPr>
      <p:sp>
        <p:nvSpPr>
          <p:cNvPr id="16" name="Shape 16"/>
          <p:cNvSpPr txBox="1"/>
          <p:nvPr>
            <p:ph type="title"/>
          </p:nvPr>
        </p:nvSpPr>
        <p:spPr>
          <a:xfrm>
            <a:off x="509550" y="1423875"/>
            <a:ext cx="8124900" cy="1798200"/>
          </a:xfrm>
          <a:prstGeom prst="rect">
            <a:avLst/>
          </a:prstGeom>
        </p:spPr>
        <p:txBody>
          <a:bodyPr anchorCtr="0" anchor="ctr" bIns="91425" lIns="91425" rIns="91425" tIns="91425"/>
          <a:lstStyle>
            <a:lvl1pPr lvl="0" algn="ctr">
              <a:spcBef>
                <a:spcPts val="0"/>
              </a:spcBef>
              <a:buClr>
                <a:schemeClr val="lt1"/>
              </a:buClr>
              <a:buSzPct val="100000"/>
              <a:buFont typeface="Lato"/>
              <a:defRPr b="0" sz="4800">
                <a:solidFill>
                  <a:schemeClr val="lt1"/>
                </a:solidFill>
                <a:latin typeface="Lato"/>
                <a:ea typeface="Lato"/>
                <a:cs typeface="Lato"/>
                <a:sym typeface="Lato"/>
              </a:defRPr>
            </a:lvl1pPr>
            <a:lvl2pPr lvl="1" algn="ctr">
              <a:spcBef>
                <a:spcPts val="0"/>
              </a:spcBef>
              <a:buClr>
                <a:schemeClr val="lt1"/>
              </a:buClr>
              <a:buSzPct val="100000"/>
              <a:buFont typeface="Lato"/>
              <a:defRPr b="0" sz="4800">
                <a:solidFill>
                  <a:schemeClr val="lt1"/>
                </a:solidFill>
                <a:latin typeface="Lato"/>
                <a:ea typeface="Lato"/>
                <a:cs typeface="Lato"/>
                <a:sym typeface="Lato"/>
              </a:defRPr>
            </a:lvl2pPr>
            <a:lvl3pPr lvl="2" algn="ctr">
              <a:spcBef>
                <a:spcPts val="0"/>
              </a:spcBef>
              <a:buClr>
                <a:schemeClr val="lt1"/>
              </a:buClr>
              <a:buSzPct val="100000"/>
              <a:buFont typeface="Lato"/>
              <a:defRPr b="0" sz="4800">
                <a:solidFill>
                  <a:schemeClr val="lt1"/>
                </a:solidFill>
                <a:latin typeface="Lato"/>
                <a:ea typeface="Lato"/>
                <a:cs typeface="Lato"/>
                <a:sym typeface="Lato"/>
              </a:defRPr>
            </a:lvl3pPr>
            <a:lvl4pPr lvl="3" algn="ctr">
              <a:spcBef>
                <a:spcPts val="0"/>
              </a:spcBef>
              <a:buClr>
                <a:schemeClr val="lt1"/>
              </a:buClr>
              <a:buSzPct val="100000"/>
              <a:buFont typeface="Lato"/>
              <a:defRPr b="0" sz="4800">
                <a:solidFill>
                  <a:schemeClr val="lt1"/>
                </a:solidFill>
                <a:latin typeface="Lato"/>
                <a:ea typeface="Lato"/>
                <a:cs typeface="Lato"/>
                <a:sym typeface="Lato"/>
              </a:defRPr>
            </a:lvl4pPr>
            <a:lvl5pPr lvl="4" algn="ctr">
              <a:spcBef>
                <a:spcPts val="0"/>
              </a:spcBef>
              <a:buClr>
                <a:schemeClr val="lt1"/>
              </a:buClr>
              <a:buSzPct val="100000"/>
              <a:buFont typeface="Lato"/>
              <a:defRPr b="0" sz="4800">
                <a:solidFill>
                  <a:schemeClr val="lt1"/>
                </a:solidFill>
                <a:latin typeface="Lato"/>
                <a:ea typeface="Lato"/>
                <a:cs typeface="Lato"/>
                <a:sym typeface="Lato"/>
              </a:defRPr>
            </a:lvl5pPr>
            <a:lvl6pPr lvl="5" algn="ctr">
              <a:spcBef>
                <a:spcPts val="0"/>
              </a:spcBef>
              <a:buClr>
                <a:schemeClr val="lt1"/>
              </a:buClr>
              <a:buSzPct val="100000"/>
              <a:buFont typeface="Lato"/>
              <a:defRPr b="0" sz="4800">
                <a:solidFill>
                  <a:schemeClr val="lt1"/>
                </a:solidFill>
                <a:latin typeface="Lato"/>
                <a:ea typeface="Lato"/>
                <a:cs typeface="Lato"/>
                <a:sym typeface="Lato"/>
              </a:defRPr>
            </a:lvl6pPr>
            <a:lvl7pPr lvl="6" algn="ctr">
              <a:spcBef>
                <a:spcPts val="0"/>
              </a:spcBef>
              <a:buClr>
                <a:schemeClr val="lt1"/>
              </a:buClr>
              <a:buSzPct val="100000"/>
              <a:buFont typeface="Lato"/>
              <a:defRPr b="0" sz="4800">
                <a:solidFill>
                  <a:schemeClr val="lt1"/>
                </a:solidFill>
                <a:latin typeface="Lato"/>
                <a:ea typeface="Lato"/>
                <a:cs typeface="Lato"/>
                <a:sym typeface="Lato"/>
              </a:defRPr>
            </a:lvl7pPr>
            <a:lvl8pPr lvl="7" algn="ctr">
              <a:spcBef>
                <a:spcPts val="0"/>
              </a:spcBef>
              <a:buClr>
                <a:schemeClr val="lt1"/>
              </a:buClr>
              <a:buSzPct val="100000"/>
              <a:buFont typeface="Lato"/>
              <a:defRPr b="0" sz="4800">
                <a:solidFill>
                  <a:schemeClr val="lt1"/>
                </a:solidFill>
                <a:latin typeface="Lato"/>
                <a:ea typeface="Lato"/>
                <a:cs typeface="Lato"/>
                <a:sym typeface="Lato"/>
              </a:defRPr>
            </a:lvl8pPr>
            <a:lvl9pPr lvl="8" algn="ctr">
              <a:spcBef>
                <a:spcPts val="0"/>
              </a:spcBef>
              <a:buClr>
                <a:schemeClr val="lt1"/>
              </a:buClr>
              <a:buSzPct val="100000"/>
              <a:buFont typeface="Lato"/>
              <a:defRPr b="0" sz="4800">
                <a:solidFill>
                  <a:schemeClr val="lt1"/>
                </a:solidFill>
                <a:latin typeface="Lato"/>
                <a:ea typeface="Lato"/>
                <a:cs typeface="Lato"/>
                <a:sym typeface="Lato"/>
              </a:defRPr>
            </a:lvl9pPr>
          </a:lstStyle>
          <a:p/>
        </p:txBody>
      </p:sp>
      <p:sp>
        <p:nvSpPr>
          <p:cNvPr id="17" name="Shape 1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91377"/>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dk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buFont typeface="Lato"/>
              <a:defRPr b="0" sz="4800">
                <a:solidFill>
                  <a:schemeClr val="lt1"/>
                </a:solidFill>
                <a:latin typeface="Lato"/>
                <a:ea typeface="Lato"/>
                <a:cs typeface="Lato"/>
                <a:sym typeface="Lato"/>
              </a:defRPr>
            </a:lvl1pPr>
            <a:lvl2pPr lvl="1">
              <a:spcBef>
                <a:spcPts val="0"/>
              </a:spcBef>
              <a:buClr>
                <a:schemeClr val="lt1"/>
              </a:buClr>
              <a:buSzPct val="100000"/>
              <a:buFont typeface="Lato"/>
              <a:defRPr b="0" sz="4800">
                <a:solidFill>
                  <a:schemeClr val="lt1"/>
                </a:solidFill>
                <a:latin typeface="Lato"/>
                <a:ea typeface="Lato"/>
                <a:cs typeface="Lato"/>
                <a:sym typeface="Lato"/>
              </a:defRPr>
            </a:lvl2pPr>
            <a:lvl3pPr lvl="2">
              <a:spcBef>
                <a:spcPts val="0"/>
              </a:spcBef>
              <a:buClr>
                <a:schemeClr val="lt1"/>
              </a:buClr>
              <a:buSzPct val="100000"/>
              <a:buFont typeface="Lato"/>
              <a:defRPr b="0" sz="4800">
                <a:solidFill>
                  <a:schemeClr val="lt1"/>
                </a:solidFill>
                <a:latin typeface="Lato"/>
                <a:ea typeface="Lato"/>
                <a:cs typeface="Lato"/>
                <a:sym typeface="Lato"/>
              </a:defRPr>
            </a:lvl3pPr>
            <a:lvl4pPr lvl="3">
              <a:spcBef>
                <a:spcPts val="0"/>
              </a:spcBef>
              <a:buClr>
                <a:schemeClr val="lt1"/>
              </a:buClr>
              <a:buSzPct val="100000"/>
              <a:buFont typeface="Lato"/>
              <a:defRPr b="0" sz="4800">
                <a:solidFill>
                  <a:schemeClr val="lt1"/>
                </a:solidFill>
                <a:latin typeface="Lato"/>
                <a:ea typeface="Lato"/>
                <a:cs typeface="Lato"/>
                <a:sym typeface="Lato"/>
              </a:defRPr>
            </a:lvl4pPr>
            <a:lvl5pPr lvl="4">
              <a:spcBef>
                <a:spcPts val="0"/>
              </a:spcBef>
              <a:buClr>
                <a:schemeClr val="lt1"/>
              </a:buClr>
              <a:buSzPct val="100000"/>
              <a:buFont typeface="Lato"/>
              <a:defRPr b="0" sz="4800">
                <a:solidFill>
                  <a:schemeClr val="lt1"/>
                </a:solidFill>
                <a:latin typeface="Lato"/>
                <a:ea typeface="Lato"/>
                <a:cs typeface="Lato"/>
                <a:sym typeface="Lato"/>
              </a:defRPr>
            </a:lvl5pPr>
            <a:lvl6pPr lvl="5">
              <a:spcBef>
                <a:spcPts val="0"/>
              </a:spcBef>
              <a:buClr>
                <a:schemeClr val="lt1"/>
              </a:buClr>
              <a:buSzPct val="100000"/>
              <a:buFont typeface="Lato"/>
              <a:defRPr b="0" sz="4800">
                <a:solidFill>
                  <a:schemeClr val="lt1"/>
                </a:solidFill>
                <a:latin typeface="Lato"/>
                <a:ea typeface="Lato"/>
                <a:cs typeface="Lato"/>
                <a:sym typeface="Lato"/>
              </a:defRPr>
            </a:lvl6pPr>
            <a:lvl7pPr lvl="6">
              <a:spcBef>
                <a:spcPts val="0"/>
              </a:spcBef>
              <a:buClr>
                <a:schemeClr val="lt1"/>
              </a:buClr>
              <a:buSzPct val="100000"/>
              <a:buFont typeface="Lato"/>
              <a:defRPr b="0" sz="4800">
                <a:solidFill>
                  <a:schemeClr val="lt1"/>
                </a:solidFill>
                <a:latin typeface="Lato"/>
                <a:ea typeface="Lato"/>
                <a:cs typeface="Lato"/>
                <a:sym typeface="Lato"/>
              </a:defRPr>
            </a:lvl7pPr>
            <a:lvl8pPr lvl="7">
              <a:spcBef>
                <a:spcPts val="0"/>
              </a:spcBef>
              <a:buClr>
                <a:schemeClr val="lt1"/>
              </a:buClr>
              <a:buSzPct val="100000"/>
              <a:buFont typeface="Lato"/>
              <a:defRPr b="0" sz="4800">
                <a:solidFill>
                  <a:schemeClr val="lt1"/>
                </a:solidFill>
                <a:latin typeface="Lato"/>
                <a:ea typeface="Lato"/>
                <a:cs typeface="Lato"/>
                <a:sym typeface="Lato"/>
              </a:defRPr>
            </a:lvl8pPr>
            <a:lvl9pPr lvl="8">
              <a:spcBef>
                <a:spcPts val="0"/>
              </a:spcBef>
              <a:buClr>
                <a:schemeClr val="lt1"/>
              </a:buClr>
              <a:buSzPct val="100000"/>
              <a:buFont typeface="Lato"/>
              <a:defRPr b="0" sz="4800">
                <a:solidFill>
                  <a:schemeClr val="lt1"/>
                </a:solidFill>
                <a:latin typeface="Lato"/>
                <a:ea typeface="Lato"/>
                <a:cs typeface="Lato"/>
                <a:sym typeface="Lato"/>
              </a:defRPr>
            </a:lvl9pPr>
          </a:lstStyle>
          <a:p/>
        </p:txBody>
      </p:sp>
      <p:sp>
        <p:nvSpPr>
          <p:cNvPr id="37" name="Shape 3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1" name="Shape 41"/>
          <p:cNvSpPr txBox="1"/>
          <p:nvPr>
            <p:ph type="title"/>
          </p:nvPr>
        </p:nvSpPr>
        <p:spPr>
          <a:xfrm>
            <a:off x="265500" y="1107950"/>
            <a:ext cx="4045200" cy="1683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7" name="Shape 4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91350"/>
            <a:ext cx="8520600" cy="626100"/>
          </a:xfrm>
          <a:prstGeom prst="rect">
            <a:avLst/>
          </a:prstGeom>
          <a:noFill/>
          <a:ln>
            <a:noFill/>
          </a:ln>
        </p:spPr>
        <p:txBody>
          <a:bodyPr anchorCtr="0" anchor="t" bIns="91425" lIns="91425" rIns="91425" tIns="91425"/>
          <a:lstStyle>
            <a:lvl1pPr lv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standagainstracism.org/" TargetMode="External"/><Relationship Id="rId4" Type="http://schemas.openxmlformats.org/officeDocument/2006/relationships/image" Target="../media/image0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acb.org/" TargetMode="External"/><Relationship Id="rId4"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albinocharity.org/about.php" TargetMode="External"/><Relationship Id="rId4" Type="http://schemas.openxmlformats.org/officeDocument/2006/relationships/image" Target="../media/image0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3096250" y="1627200"/>
            <a:ext cx="2951400" cy="1584300"/>
          </a:xfrm>
          <a:prstGeom prst="rect">
            <a:avLst/>
          </a:prstGeom>
        </p:spPr>
        <p:txBody>
          <a:bodyPr anchorCtr="0" anchor="ctr" bIns="91425" lIns="91425" rIns="91425" tIns="91425">
            <a:noAutofit/>
          </a:bodyPr>
          <a:lstStyle/>
          <a:p>
            <a:pPr lvl="0">
              <a:spcBef>
                <a:spcPts val="0"/>
              </a:spcBef>
              <a:buNone/>
            </a:pPr>
            <a:r>
              <a:rPr lang="en"/>
              <a:t>Golden Boy </a:t>
            </a:r>
          </a:p>
        </p:txBody>
      </p:sp>
      <p:sp>
        <p:nvSpPr>
          <p:cNvPr id="60" name="Shape 60"/>
          <p:cNvSpPr txBox="1"/>
          <p:nvPr>
            <p:ph idx="1" type="subTitle"/>
          </p:nvPr>
        </p:nvSpPr>
        <p:spPr>
          <a:xfrm>
            <a:off x="3096362" y="3266930"/>
            <a:ext cx="2951400" cy="701400"/>
          </a:xfrm>
          <a:prstGeom prst="rect">
            <a:avLst/>
          </a:prstGeom>
        </p:spPr>
        <p:txBody>
          <a:bodyPr anchorCtr="0" anchor="b" bIns="91425" lIns="91425" rIns="91425" tIns="91425">
            <a:noAutofit/>
          </a:bodyPr>
          <a:lstStyle/>
          <a:p>
            <a:pPr lvl="0">
              <a:spcBef>
                <a:spcPts val="0"/>
              </a:spcBef>
              <a:buNone/>
            </a:pPr>
            <a:r>
              <a:rPr lang="en"/>
              <a:t>NGO research Assignment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Poverty </a:t>
            </a:r>
          </a:p>
        </p:txBody>
      </p:sp>
      <p:sp>
        <p:nvSpPr>
          <p:cNvPr id="66" name="Shape 6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“It's embarrassing enough to be poor.” (32)</a:t>
            </a:r>
          </a:p>
          <a:p>
            <a:pPr lvl="0">
              <a:spcBef>
                <a:spcPts val="0"/>
              </a:spcBef>
              <a:buNone/>
            </a:pPr>
            <a:r>
              <a:rPr lang="en"/>
              <a:t> Childhope Foundation is a program that helps distressed families who are living on the streets. This program would have helped habos family by providing food, clothes and a shelter for them to stay.</a:t>
            </a:r>
          </a:p>
          <a:p>
            <a:pPr lvl="0">
              <a:spcBef>
                <a:spcPts val="0"/>
              </a:spcBef>
              <a:buNone/>
            </a:pPr>
            <a:r>
              <a:rPr lang="en"/>
              <a:t>http://www.childhope.com/aboutUs.html</a:t>
            </a:r>
          </a:p>
          <a:p>
            <a:pPr lvl="0">
              <a:spcBef>
                <a:spcPts val="0"/>
              </a:spcBef>
              <a:buNone/>
            </a:pPr>
            <a:r>
              <a:t/>
            </a:r>
            <a:endParaRPr/>
          </a:p>
          <a:p>
            <a:pPr lvl="0">
              <a:spcBef>
                <a:spcPts val="0"/>
              </a:spcBef>
              <a:buNone/>
            </a:pPr>
            <a:r>
              <a:t/>
            </a:r>
            <a:endParaRPr/>
          </a:p>
          <a:p>
            <a:pPr lvl="0">
              <a:spcBef>
                <a:spcPts val="0"/>
              </a:spcBef>
              <a:buNone/>
            </a:pPr>
            <a:r>
              <a:t/>
            </a:r>
            <a:endParaRPr/>
          </a:p>
        </p:txBody>
      </p:sp>
      <p:pic>
        <p:nvPicPr>
          <p:cNvPr id="67" name="Shape 67"/>
          <p:cNvPicPr preferRelativeResize="0"/>
          <p:nvPr/>
        </p:nvPicPr>
        <p:blipFill>
          <a:blip r:embed="rId3">
            <a:alphaModFix/>
          </a:blip>
          <a:stretch>
            <a:fillRect/>
          </a:stretch>
        </p:blipFill>
        <p:spPr>
          <a:xfrm>
            <a:off x="4961249" y="249870"/>
            <a:ext cx="3871050" cy="10595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racism</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“I hear a chorus of guesses from the boys below. “He's sick! “ “He was born in a cave!” “He's really an animal!”” (21)</a:t>
            </a:r>
          </a:p>
          <a:p>
            <a:pPr lvl="0">
              <a:spcBef>
                <a:spcPts val="0"/>
              </a:spcBef>
              <a:buNone/>
            </a:pPr>
            <a:r>
              <a:rPr lang="en"/>
              <a:t>The program WYCA could have helped people like Habo stand against racism by educating others about the effect racism has on a person. The program also offers to to give advice to the people who are  victims of racism and helping them understand what to do about it. </a:t>
            </a:r>
          </a:p>
          <a:p>
            <a:pPr lvl="0">
              <a:spcBef>
                <a:spcPts val="0"/>
              </a:spcBef>
              <a:buNone/>
            </a:pPr>
            <a:r>
              <a:rPr lang="en" u="sng">
                <a:solidFill>
                  <a:schemeClr val="hlink"/>
                </a:solidFill>
                <a:hlinkClick r:id="rId3"/>
              </a:rPr>
              <a:t>http://www.standagainstracism.org/</a:t>
            </a:r>
          </a:p>
          <a:p>
            <a:pPr lvl="0">
              <a:spcBef>
                <a:spcPts val="0"/>
              </a:spcBef>
              <a:buNone/>
            </a:pPr>
            <a:r>
              <a:t/>
            </a:r>
            <a:endParaRPr/>
          </a:p>
          <a:p>
            <a:pPr lvl="0">
              <a:spcBef>
                <a:spcPts val="0"/>
              </a:spcBef>
              <a:buNone/>
            </a:pPr>
            <a:r>
              <a:t/>
            </a:r>
            <a:endParaRPr/>
          </a:p>
        </p:txBody>
      </p:sp>
      <p:pic>
        <p:nvPicPr>
          <p:cNvPr id="74" name="Shape 74"/>
          <p:cNvPicPr preferRelativeResize="0"/>
          <p:nvPr/>
        </p:nvPicPr>
        <p:blipFill>
          <a:blip r:embed="rId4">
            <a:alphaModFix/>
          </a:blip>
          <a:stretch>
            <a:fillRect/>
          </a:stretch>
        </p:blipFill>
        <p:spPr>
          <a:xfrm>
            <a:off x="4935450" y="3328825"/>
            <a:ext cx="3597200" cy="14332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discrimination</a:t>
            </a:r>
          </a:p>
        </p:txBody>
      </p:sp>
      <p:sp>
        <p:nvSpPr>
          <p:cNvPr id="80" name="Shape 8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 men don’t like the fact that they're being ignored, and start to yell out insults to Kewli. Then they see me and add rude things about the way I look, too.” (242)</a:t>
            </a:r>
          </a:p>
          <a:p>
            <a:pPr lvl="0">
              <a:spcBef>
                <a:spcPts val="0"/>
              </a:spcBef>
              <a:buNone/>
            </a:pPr>
            <a:r>
              <a:t/>
            </a:r>
            <a:endParaRPr/>
          </a:p>
          <a:p>
            <a:pPr lvl="0">
              <a:spcBef>
                <a:spcPts val="0"/>
              </a:spcBef>
              <a:buNone/>
            </a:pPr>
            <a:r>
              <a:rPr lang="en"/>
              <a:t>American council of the blind is an organization that helps blind people like Kweli live more independently, have security, equality and opportunity when it situations where they are being discriminated against for their disability. </a:t>
            </a:r>
          </a:p>
          <a:p>
            <a:pPr lvl="0">
              <a:spcBef>
                <a:spcPts val="0"/>
              </a:spcBef>
              <a:buNone/>
            </a:pPr>
            <a:r>
              <a:rPr lang="en" u="sng">
                <a:solidFill>
                  <a:schemeClr val="hlink"/>
                </a:solidFill>
                <a:hlinkClick r:id="rId3"/>
              </a:rPr>
              <a:t>http://www.acb.org/</a:t>
            </a:r>
          </a:p>
          <a:p>
            <a:pPr lvl="0">
              <a:spcBef>
                <a:spcPts val="0"/>
              </a:spcBef>
              <a:buNone/>
            </a:pPr>
            <a:r>
              <a:t/>
            </a:r>
            <a:endParaRPr/>
          </a:p>
        </p:txBody>
      </p:sp>
      <p:pic>
        <p:nvPicPr>
          <p:cNvPr id="81" name="Shape 81"/>
          <p:cNvPicPr preferRelativeResize="0"/>
          <p:nvPr/>
        </p:nvPicPr>
        <p:blipFill>
          <a:blip r:embed="rId4">
            <a:alphaModFix/>
          </a:blip>
          <a:stretch>
            <a:fillRect/>
          </a:stretch>
        </p:blipFill>
        <p:spPr>
          <a:xfrm>
            <a:off x="4485000" y="3486425"/>
            <a:ext cx="4347300" cy="14763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Prejudice </a:t>
            </a:r>
          </a:p>
        </p:txBody>
      </p:sp>
      <p:sp>
        <p:nvSpPr>
          <p:cNvPr id="87" name="Shape 8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solidFill>
                  <a:srgbClr val="666666"/>
                </a:solidFill>
                <a:highlight>
                  <a:srgbClr val="FFFFFF"/>
                </a:highlight>
                <a:latin typeface="Calibri"/>
                <a:ea typeface="Calibri"/>
                <a:cs typeface="Calibri"/>
                <a:sym typeface="Calibri"/>
              </a:rPr>
              <a:t>“The Waganga here in Mwanza kill people like you son and use the parts from their dead bodies to make luck.”(67)</a:t>
            </a:r>
          </a:p>
          <a:p>
            <a:pPr lvl="0">
              <a:spcBef>
                <a:spcPts val="0"/>
              </a:spcBef>
              <a:buNone/>
            </a:pPr>
            <a:r>
              <a:rPr lang="en"/>
              <a:t>This program offers to give albinos that are living in africa like Habo a place to live happily and healthy in an environment where they would be safe so they don't have to live in fear. It also helps albinos improve their social and economic status. </a:t>
            </a:r>
          </a:p>
          <a:p>
            <a:pPr lvl="0">
              <a:spcBef>
                <a:spcPts val="0"/>
              </a:spcBef>
              <a:buNone/>
            </a:pPr>
            <a:r>
              <a:rPr lang="en" u="sng">
                <a:solidFill>
                  <a:schemeClr val="hlink"/>
                </a:solidFill>
                <a:hlinkClick r:id="rId3"/>
              </a:rPr>
              <a:t>http://albinocharity.org/about.php</a:t>
            </a:r>
          </a:p>
          <a:p>
            <a:pPr lvl="0">
              <a:spcBef>
                <a:spcPts val="0"/>
              </a:spcBef>
              <a:buNone/>
            </a:pPr>
            <a:r>
              <a:t/>
            </a:r>
            <a:endParaRPr/>
          </a:p>
        </p:txBody>
      </p:sp>
      <p:pic>
        <p:nvPicPr>
          <p:cNvPr id="88" name="Shape 88"/>
          <p:cNvPicPr preferRelativeResize="0"/>
          <p:nvPr/>
        </p:nvPicPr>
        <p:blipFill>
          <a:blip r:embed="rId4">
            <a:alphaModFix/>
          </a:blip>
          <a:stretch>
            <a:fillRect/>
          </a:stretch>
        </p:blipFill>
        <p:spPr>
          <a:xfrm>
            <a:off x="4715853" y="153700"/>
            <a:ext cx="3889049" cy="952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Work cited </a:t>
            </a:r>
          </a:p>
        </p:txBody>
      </p:sp>
      <p:sp>
        <p:nvSpPr>
          <p:cNvPr id="94" name="Shape 9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Sulliva, Tara, Golden Boy, June 27th, 2013, </a:t>
            </a:r>
            <a:r>
              <a:rPr lang="en">
                <a:solidFill>
                  <a:srgbClr val="333333"/>
                </a:solidFill>
                <a:highlight>
                  <a:srgbClr val="FFFFFF"/>
                </a:highlight>
              </a:rPr>
              <a:t> G.P. Putnam's Sons/Penguin</a:t>
            </a:r>
          </a:p>
        </p:txBody>
      </p:sp>
    </p:spTree>
  </p:cSld>
  <p:clrMapOvr>
    <a:masterClrMapping/>
  </p:clrMapOvr>
</p:sld>
</file>

<file path=ppt/theme/theme1.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